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C9CE-2690-4398-81C8-A9FB446A3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421430-0989-45AE-893F-30B09E602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68723-41FA-49D4-8212-9C725381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E3554-6845-4097-A5BA-D6AD210A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8A1E4-A7AD-40C6-B5D2-050D568F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0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71B1F-429F-42C2-9155-E83E5325B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66DB0-0227-4CF5-B75D-7C2D0710D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03D5-4670-4DF2-BCD3-AD1D97C3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42A59-B1AF-4802-8DDC-06A95C46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98749-9D48-4100-A94B-3D23E142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2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BFFD8-5A62-472C-93EA-15D8D35C2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8F63B-4462-4E85-BEB8-222F6E777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97C3B-9C6C-45B6-B614-E036439BC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D9115-9822-4AC1-973F-7A6A4BEC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37A20-F4D1-475E-B07D-1D3F01FC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8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02C69-ADC0-4912-9DC3-B9D398D0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D65B7-C189-4C56-BAB3-ED2486425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2CB3C-DE4C-4F81-A1F3-DAA47E02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B5773-538E-448E-986C-FF6BCF21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AE3DD-E212-487E-B9D0-784FDB92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2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A056-274E-4A67-A66B-E947BE38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28AD0-358F-47C3-AEF6-C21C59C4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4FB0-A54C-4B87-A699-702708B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52061-794E-4AAF-85F3-58167B7A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DC6EA-5394-4A2D-B729-6316C5FD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3ACD-FCFD-4F15-ACC4-D420C94A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E73C0-FDA2-466D-8200-A0F5A2DC7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42A8C-D877-4C60-A1A1-F48B337C6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45469-E89C-44D3-B23D-422121AE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0D659-5740-428C-B250-8DBE86E2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7255D-AFBE-4110-9E73-452D3178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5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AF5C3-1B47-4D8D-96DE-53FEE88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2FB0F-50C8-4565-AE18-FE8928495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6B8BA-CEE0-4AD0-9DD3-347469C88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32ED9-8AAB-473F-B959-A8B59FC3C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D104C-AA80-4685-910F-7ADF17E5DC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187EE4-9B92-43C3-9031-21C6B1C1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4E669-8AE1-430E-8890-08E79427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1BC6D-47D9-4AE5-A7DE-C219A478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4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538C-0460-491B-8E66-ABA083B5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21555-7793-4FA3-B8D0-8B09514A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9B950-6E75-4731-9862-4D12EFA6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1071E-266C-4D27-B620-AC6B6ECD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1550C-39D0-4329-8AB2-48EF2B87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C9DE7-EF74-4B32-B50E-AFC14D79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67EBB-C3CD-4882-AC95-AD9513F4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81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76453-3B6A-45CB-836E-387171C1C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BE32A-94A0-4657-88B2-CDBC025D4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1947C-E17B-4F5E-910C-C32FDED0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D21CE-DCFE-425E-BC35-D593C449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BE6BE-434A-4711-BB6E-B2CBB1EC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A883-3671-4E5E-898E-FD700B8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C5DB-DA6B-4454-AAD9-3185D33A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B6BA8-EE60-4BD6-A94C-245B5BF39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405D4-59B5-4551-B550-8599C57BA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0FA9E-3052-47B0-AECC-4B40CB19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720E6-5335-443B-90BE-47FCF993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42429-48DE-4023-8C1F-BC359D69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E2456-631D-4D31-9AA6-9068C681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2140-CF94-4386-9D46-F10F8F2D1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AC2E7-9D73-4587-8F58-575576965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D0A6-899C-49CF-8082-7A7A79B19ED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0B39E-13AF-42C1-9D5A-BD4F817E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2C3AC-03D6-44B2-A377-E4CEC37F5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8C1-B87F-437F-A05A-F99AE5E67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88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6AA85-7A01-4F2B-95A1-4CE04DC2BBED}"/>
              </a:ext>
            </a:extLst>
          </p:cNvPr>
          <p:cNvSpPr/>
          <p:nvPr/>
        </p:nvSpPr>
        <p:spPr>
          <a:xfrm>
            <a:off x="2485931" y="881876"/>
            <a:ext cx="7334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Q13 Have you ever been to Hull City Centre and seen any of these?</a:t>
            </a:r>
          </a:p>
        </p:txBody>
      </p:sp>
      <p:pic>
        <p:nvPicPr>
          <p:cNvPr id="2055" name="picture" descr="Blade_The Blade-8_© Thomas Arran">
            <a:extLst>
              <a:ext uri="{FF2B5EF4-FFF2-40B4-BE49-F238E27FC236}">
                <a16:creationId xmlns:a16="http://schemas.microsoft.com/office/drawing/2014/main" id="{78002327-4626-423C-9D37-F958E9C7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" y="2733675"/>
            <a:ext cx="301598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3" descr="Poppies Photo (002)">
            <a:extLst>
              <a:ext uri="{FF2B5EF4-FFF2-40B4-BE49-F238E27FC236}">
                <a16:creationId xmlns:a16="http://schemas.microsoft.com/office/drawing/2014/main" id="{8648113B-2DB0-418E-B882-72842D2A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2" y="2733675"/>
            <a:ext cx="358729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4" descr="Queen Victoria Square fountains_Hull Fountains_© Neil Nicklin">
            <a:extLst>
              <a:ext uri="{FF2B5EF4-FFF2-40B4-BE49-F238E27FC236}">
                <a16:creationId xmlns:a16="http://schemas.microsoft.com/office/drawing/2014/main" id="{40976210-901F-4D09-AB1B-9FEA535AD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/>
          <a:stretch/>
        </p:blipFill>
        <p:spPr bwMode="auto">
          <a:xfrm>
            <a:off x="7983036" y="2733675"/>
            <a:ext cx="3532168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A92D5C-94DF-425B-A0C9-73873146DF8C}"/>
              </a:ext>
            </a:extLst>
          </p:cNvPr>
          <p:cNvSpPr/>
          <p:nvPr/>
        </p:nvSpPr>
        <p:spPr>
          <a:xfrm>
            <a:off x="2152516" y="4853801"/>
            <a:ext cx="942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Blade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A8D066-34FF-41D8-8C14-40FFDFC51E25}"/>
              </a:ext>
            </a:extLst>
          </p:cNvPr>
          <p:cNvSpPr/>
          <p:nvPr/>
        </p:nvSpPr>
        <p:spPr>
          <a:xfrm>
            <a:off x="4601867" y="4869190"/>
            <a:ext cx="2838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Poppies / Weeping Window</a:t>
            </a:r>
            <a:endParaRPr lang="en-GB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0FB6DE-9945-4213-9443-BDE116A83279}"/>
              </a:ext>
            </a:extLst>
          </p:cNvPr>
          <p:cNvSpPr/>
          <p:nvPr/>
        </p:nvSpPr>
        <p:spPr>
          <a:xfrm>
            <a:off x="8329828" y="4869190"/>
            <a:ext cx="2838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Fountains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8544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6AA85-7A01-4F2B-95A1-4CE04DC2BBED}"/>
              </a:ext>
            </a:extLst>
          </p:cNvPr>
          <p:cNvSpPr/>
          <p:nvPr/>
        </p:nvSpPr>
        <p:spPr>
          <a:xfrm>
            <a:off x="3099210" y="881876"/>
            <a:ext cx="5843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Q14 Have you met or spoken to a Hull 2017 volunteer?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56F02-5301-49B2-8650-BE48C74D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58" y="1943100"/>
            <a:ext cx="5400000" cy="359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8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5E6AA85-7A01-4F2B-95A1-4CE04DC2BBED}"/>
              </a:ext>
            </a:extLst>
          </p:cNvPr>
          <p:cNvSpPr/>
          <p:nvPr/>
        </p:nvSpPr>
        <p:spPr>
          <a:xfrm>
            <a:off x="3241252" y="881876"/>
            <a:ext cx="5290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Q15 Have you had any of these Hello Hull issues?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A3B06-3FB8-45A3-8313-A16A580F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2" y="1722268"/>
            <a:ext cx="3017696" cy="36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EB321-89FB-4991-86EA-373921668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720" y="1722268"/>
            <a:ext cx="2985251" cy="36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6AA13-F47E-42BB-A2B1-66BFD4713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73" y="1722268"/>
            <a:ext cx="298656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sean.wisher</dc:creator>
  <cp:lastModifiedBy>sean.wisher</cp:lastModifiedBy>
  <cp:revision>4</cp:revision>
  <dcterms:created xsi:type="dcterms:W3CDTF">2017-09-13T11:39:44Z</dcterms:created>
  <dcterms:modified xsi:type="dcterms:W3CDTF">2017-09-13T11:58:21Z</dcterms:modified>
</cp:coreProperties>
</file>